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Poppins ExtraBold" pitchFamily="2" charset="0"/>
      <p:bold r:id="rId21"/>
      <p:boldItalic r:id="rId22"/>
    </p:embeddedFont>
    <p:embeddedFont>
      <p:font typeface="Poppins" pitchFamily="2" charset="0"/>
      <p:regular r:id="rId23"/>
      <p:bold r:id="rId24"/>
      <p:italic r:id="rId25"/>
      <p:boldItalic r:id="rId26"/>
    </p:embeddedFont>
    <p:embeddedFont>
      <p:font typeface="Calibri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-594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/Relationships>
</file>

<file path=ppt/media/image1.jpeg>
</file>

<file path=ppt/media/image10.jpeg>
</file>

<file path=ppt/media/image11.jpeg>
</file>

<file path=ppt/media/image11.sv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1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8"/>
          <p:cNvSpPr txBox="1"/>
          <p:nvPr/>
        </p:nvSpPr>
        <p:spPr>
          <a:xfrm>
            <a:off x="689337" y="3506955"/>
            <a:ext cx="9854542" cy="3724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040"/>
              </a:lnSpc>
            </a:pPr>
            <a:r>
              <a:rPr lang="en-US" sz="12764" dirty="0">
                <a:solidFill>
                  <a:srgbClr val="FFFFFF"/>
                </a:solidFill>
                <a:latin typeface="Poppins ExtraBold"/>
              </a:rPr>
              <a:t>BUSINESS PROPOSAL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8038803"/>
            <a:ext cx="5474470" cy="636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32"/>
              </a:lnSpc>
              <a:spcBef>
                <a:spcPct val="0"/>
              </a:spcBef>
            </a:pPr>
            <a:r>
              <a:rPr lang="en-US" sz="3523">
                <a:solidFill>
                  <a:srgbClr val="FFFFFF"/>
                </a:solidFill>
                <a:latin typeface="Poppins"/>
              </a:rPr>
              <a:t>By : JK Engineering</a:t>
            </a:r>
          </a:p>
        </p:txBody>
      </p:sp>
      <p:pic>
        <p:nvPicPr>
          <p:cNvPr id="21" name="Picture 20" descr="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1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1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1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1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 rot="5400000">
            <a:off x="6350393" y="8858114"/>
            <a:ext cx="1301788" cy="1152374"/>
          </a:xfrm>
          <a:custGeom>
            <a:avLst/>
            <a:gdLst/>
            <a:ahLst/>
            <a:cxnLst/>
            <a:rect l="l" t="t" r="r" b="b"/>
            <a:pathLst>
              <a:path w="1301788" h="1152374">
                <a:moveTo>
                  <a:pt x="0" y="0"/>
                </a:moveTo>
                <a:lnTo>
                  <a:pt x="1301788" y="0"/>
                </a:lnTo>
                <a:lnTo>
                  <a:pt x="1301788" y="1152374"/>
                </a:lnTo>
                <a:lnTo>
                  <a:pt x="0" y="1152374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 r="-61751"/>
            </a:stretch>
          </a:blipFill>
        </p:spPr>
      </p:sp>
      <p:pic>
        <p:nvPicPr>
          <p:cNvPr id="13" name="Picture 12" descr="14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1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1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1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1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1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y  JK Engineering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y  JK Engineering (1)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y  JK Engineering (2)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6</Words>
  <Application>Microsoft Office PowerPoint</Application>
  <PresentationFormat>Custom</PresentationFormat>
  <Paragraphs>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Poppins ExtraBold</vt:lpstr>
      <vt:lpstr>Poppins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 : JK Engineering</dc:title>
  <dc:creator>MAHI SKIT</dc:creator>
  <cp:lastModifiedBy>MAHI SKIT</cp:lastModifiedBy>
  <cp:revision>13</cp:revision>
  <dcterms:created xsi:type="dcterms:W3CDTF">2006-08-16T00:00:00Z</dcterms:created>
  <dcterms:modified xsi:type="dcterms:W3CDTF">2023-06-10T09:36:43Z</dcterms:modified>
  <dc:identifier>DAFlI-v1wZ0</dc:identifier>
</cp:coreProperties>
</file>

<file path=docProps/thumbnail.jpeg>
</file>